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7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5B82-4778-4FED-84D4-828DE97E560A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12A-1B86-4FCB-A7C1-F6AEB77333D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5B82-4778-4FED-84D4-828DE97E560A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12A-1B86-4FCB-A7C1-F6AEB7733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5B82-4778-4FED-84D4-828DE97E560A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12A-1B86-4FCB-A7C1-F6AEB7733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5B82-4778-4FED-84D4-828DE97E560A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12A-1B86-4FCB-A7C1-F6AEB7733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5B82-4778-4FED-84D4-828DE97E560A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86612A-1B86-4FCB-A7C1-F6AEB77333D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5B82-4778-4FED-84D4-828DE97E560A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12A-1B86-4FCB-A7C1-F6AEB7733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5B82-4778-4FED-84D4-828DE97E560A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12A-1B86-4FCB-A7C1-F6AEB7733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5B82-4778-4FED-84D4-828DE97E560A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12A-1B86-4FCB-A7C1-F6AEB7733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5B82-4778-4FED-84D4-828DE97E560A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12A-1B86-4FCB-A7C1-F6AEB7733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5B82-4778-4FED-84D4-828DE97E560A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12A-1B86-4FCB-A7C1-F6AEB7733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5B82-4778-4FED-84D4-828DE97E560A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12A-1B86-4FCB-A7C1-F6AEB7733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BC5B82-4778-4FED-84D4-828DE97E560A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86612A-1B86-4FCB-A7C1-F6AEB77333D2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822"/>
            <a:ext cx="9144000" cy="293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32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>
        <p:fade/>
      </p:transition>
    </mc:Choice>
    <mc:Fallback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33" y="-171400"/>
            <a:ext cx="4848539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07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7" y="-387424"/>
            <a:ext cx="5184576" cy="777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40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43408"/>
            <a:ext cx="4896544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1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Trinity Methodist Church</cp:lastModifiedBy>
  <cp:revision>3</cp:revision>
  <dcterms:created xsi:type="dcterms:W3CDTF">2019-09-21T06:24:55Z</dcterms:created>
  <dcterms:modified xsi:type="dcterms:W3CDTF">2019-09-21T08:01:29Z</dcterms:modified>
</cp:coreProperties>
</file>